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7" autoAdjust="0"/>
    <p:restoredTop sz="94660"/>
  </p:normalViewPr>
  <p:slideViewPr>
    <p:cSldViewPr>
      <p:cViewPr varScale="1">
        <p:scale>
          <a:sx n="94" d="100"/>
          <a:sy n="94" d="100"/>
        </p:scale>
        <p:origin x="699" y="5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02334-7E8B-4320-A1E2-4B05AC15A670}" type="datetimeFigureOut">
              <a:rPr lang="fr-FR" smtClean="0"/>
              <a:pPr/>
              <a:t>15/10/2024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582E2-60D7-40E7-AECB-CED9E7320F8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1" name="Picture 77" descr="C:\Users\Tom\AppData\Local\Microsoft\Windows\Temporary Internet Files\Content.IE5\KVSBUKP6\MPj044026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560"/>
            <a:ext cx="9144000" cy="6885384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2996952"/>
            <a:ext cx="7772400" cy="1470025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MAGIE DE NOEL 2024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1" name="Picture 77" descr="C:\Users\Tom\AppData\Local\Microsoft\Windows\Temporary Internet Files\Content.IE5\KVSBUKP6\MPj0440264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60"/>
            <a:ext cx="9144000" cy="6858000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2204864"/>
            <a:ext cx="7772400" cy="3702273"/>
          </a:xfrm>
        </p:spPr>
        <p:txBody>
          <a:bodyPr>
            <a:normAutofit/>
          </a:bodyPr>
          <a:lstStyle/>
          <a:p>
            <a: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Bonjour à tous,</a:t>
            </a:r>
            <a:b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 </a:t>
            </a:r>
            <a:br>
              <a:rPr lang="fr-FR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Comme les années précédentes, le CSE vous propose de bénéficier de tarif préférentiel pour la billetterie de la magie de Noël à Carcassonne. </a:t>
            </a:r>
            <a:b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 </a:t>
            </a:r>
            <a:b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Afin d’être réactif dès l’ouverture de la billetterie (peu de places disponibles chaque année) vous trouverez en ci-dessous le formulaire de </a:t>
            </a:r>
            <a:r>
              <a:rPr lang="fr-FR" sz="1800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pré-commande</a:t>
            </a:r>
            <a: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 à me retourner dès à présent.(a.bottaro@as-algo.com)</a:t>
            </a:r>
            <a:br>
              <a:rPr lang="fr-FR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</a:b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889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7916416" cy="5144178"/>
          </a:xfrm>
        </p:spPr>
        <p:txBody>
          <a:bodyPr>
            <a:normAutofit/>
          </a:bodyPr>
          <a:lstStyle/>
          <a:p>
            <a:endParaRPr lang="fr-FR" dirty="0">
              <a:solidFill>
                <a:schemeClr val="bg1"/>
              </a:solidFill>
            </a:endParaRP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4D752E54-3722-F67B-9026-77D3B08EA3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629847"/>
              </p:ext>
            </p:extLst>
          </p:nvPr>
        </p:nvGraphicFramePr>
        <p:xfrm>
          <a:off x="1907704" y="1119532"/>
          <a:ext cx="4460218" cy="4618936"/>
        </p:xfrm>
        <a:graphic>
          <a:graphicData uri="http://schemas.openxmlformats.org/drawingml/2006/table">
            <a:tbl>
              <a:tblPr/>
              <a:tblGrid>
                <a:gridCol w="1758965">
                  <a:extLst>
                    <a:ext uri="{9D8B030D-6E8A-4147-A177-3AD203B41FA5}">
                      <a16:colId xmlns:a16="http://schemas.microsoft.com/office/drawing/2014/main" val="2274318832"/>
                    </a:ext>
                  </a:extLst>
                </a:gridCol>
                <a:gridCol w="849359">
                  <a:extLst>
                    <a:ext uri="{9D8B030D-6E8A-4147-A177-3AD203B41FA5}">
                      <a16:colId xmlns:a16="http://schemas.microsoft.com/office/drawing/2014/main" val="1319926347"/>
                    </a:ext>
                  </a:extLst>
                </a:gridCol>
                <a:gridCol w="925947">
                  <a:extLst>
                    <a:ext uri="{9D8B030D-6E8A-4147-A177-3AD203B41FA5}">
                      <a16:colId xmlns:a16="http://schemas.microsoft.com/office/drawing/2014/main" val="1028400948"/>
                    </a:ext>
                  </a:extLst>
                </a:gridCol>
                <a:gridCol w="925947">
                  <a:extLst>
                    <a:ext uri="{9D8B030D-6E8A-4147-A177-3AD203B41FA5}">
                      <a16:colId xmlns:a16="http://schemas.microsoft.com/office/drawing/2014/main" val="2945993623"/>
                    </a:ext>
                  </a:extLst>
                </a:gridCol>
              </a:tblGrid>
              <a:tr h="24462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SERVICE :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020806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NOM / PRENOM :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907400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4690692"/>
                  </a:ext>
                </a:extLst>
              </a:tr>
              <a:tr h="279380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Merci de compléter uniquement les cases en bleu </a:t>
                      </a:r>
                    </a:p>
                  </a:txBody>
                  <a:tcPr marL="3992" marR="3992" marT="39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5084438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6995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ctr"/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Tarif 2023*</a:t>
                      </a:r>
                    </a:p>
                  </a:txBody>
                  <a:tcPr marL="3992" marR="3992" marT="39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Nombre de tickets </a:t>
                      </a:r>
                    </a:p>
                  </a:txBody>
                  <a:tcPr marL="3992" marR="3992" marT="39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Montant €</a:t>
                      </a:r>
                    </a:p>
                  </a:txBody>
                  <a:tcPr marL="3992" marR="3992" marT="399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73140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Grande roue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9922009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Tour Magique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639464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Star </a:t>
                      </a:r>
                      <a:r>
                        <a:rPr lang="fr-FR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disney</a:t>
                      </a:r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295681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Luge âge de glace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270990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Rennes enchantés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183048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Trampo</a:t>
                      </a: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Jump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33208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Sapin Magique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2122675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Palais des glaces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315187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Traineau du père Noel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8576147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Tchoo</a:t>
                      </a:r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9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tchoo</a:t>
                      </a:r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5970113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Tourbillon de Noel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327351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Labyrinthe de Noel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7903488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Pouss pouss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097364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L'histoire de Carcassonne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175654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 Carroussel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612195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Jeux en bois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690579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Curling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226087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Laser game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750170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Quad sur piste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974402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Réalité virtuelle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2.00 €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332094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-   € 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882093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* attente tarif 2024</a:t>
                      </a: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4142263"/>
                  </a:ext>
                </a:extLst>
              </a:tr>
              <a:tr h="151664"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92" marR="3992" marT="39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4469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904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9924D1ECC420D47A2456556BC94F7370400BDF4491DEA4973499845289601F88B9F" ma:contentTypeVersion="55" ma:contentTypeDescription="Create a new document." ma:contentTypeScope="" ma:versionID="41eb558a2b826e6e4f9defd990175bec">
  <xsd:schema xmlns:xsd="http://www.w3.org/2001/XMLSchema" xmlns:xs="http://www.w3.org/2001/XMLSchema" xmlns:p="http://schemas.microsoft.com/office/2006/metadata/properties" xmlns:ns2="6d93d202-47fc-4405-873a-cab67cc5f1b2" xmlns:ns3="64acb2c5-0a2b-4bda-bd34-58e36cbb80d2" targetNamespace="http://schemas.microsoft.com/office/2006/metadata/properties" ma:root="true" ma:fieldsID="19deea0185cf7bc57eee9b90b1ba2ace" ns2:_="" ns3:_="">
    <xsd:import namespace="6d93d202-47fc-4405-873a-cab67cc5f1b2"/>
    <xsd:import namespace="64acb2c5-0a2b-4bda-bd34-58e36cbb80d2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  <xsd:element ref="ns3:Description0" minOccurs="0"/>
                <xsd:element ref="ns3:Compone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3d202-47fc-4405-873a-cab67cc5f1b2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dc79c007-7f28-4db9-9ba1-525d19a3279b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80C6DD30-196A-4C6B-B1BF-A43F3B8ACD4F}" ma:internalName="CSXSubmissionMarket" ma:readOnly="false" ma:showField="MarketName" ma:web="6d93d202-47fc-4405-873a-cab67cc5f1b2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bb16b974-ed24-4278-8820-8e232d38904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7E2D4CA2-442A-4FDA-AA57-71B8C7B2C53C}" ma:internalName="InProjectListLookup" ma:readOnly="true" ma:showField="InProjectLis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fd9a49dc-3dbf-4047-b62d-1d587abe7b40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7E2D4CA2-442A-4FDA-AA57-71B8C7B2C53C}" ma:internalName="LastCompleteVersionLookup" ma:readOnly="true" ma:showField="LastComplete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7E2D4CA2-442A-4FDA-AA57-71B8C7B2C53C}" ma:internalName="LastPreviewErrorLookup" ma:readOnly="true" ma:showField="LastPreview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7E2D4CA2-442A-4FDA-AA57-71B8C7B2C53C}" ma:internalName="LastPreviewResultLookup" ma:readOnly="true" ma:showField="LastPreview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7E2D4CA2-442A-4FDA-AA57-71B8C7B2C53C}" ma:internalName="LastPreviewAttemptDateLookup" ma:readOnly="true" ma:showField="LastPreview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7E2D4CA2-442A-4FDA-AA57-71B8C7B2C53C}" ma:internalName="LastPreviewedByLookup" ma:readOnly="true" ma:showField="LastPreview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7E2D4CA2-442A-4FDA-AA57-71B8C7B2C53C}" ma:internalName="LastPreviewTimeLookup" ma:readOnly="true" ma:showField="LastPreview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7E2D4CA2-442A-4FDA-AA57-71B8C7B2C53C}" ma:internalName="LastPreviewVersionLookup" ma:readOnly="true" ma:showField="LastPreview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7E2D4CA2-442A-4FDA-AA57-71B8C7B2C53C}" ma:internalName="LastPublishErrorLookup" ma:readOnly="true" ma:showField="LastPublishError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7E2D4CA2-442A-4FDA-AA57-71B8C7B2C53C}" ma:internalName="LastPublishResultLookup" ma:readOnly="true" ma:showField="LastPublishResult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7E2D4CA2-442A-4FDA-AA57-71B8C7B2C53C}" ma:internalName="LastPublishAttemptDateLookup" ma:readOnly="true" ma:showField="LastPublishAttemptDat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7E2D4CA2-442A-4FDA-AA57-71B8C7B2C53C}" ma:internalName="LastPublishedByLookup" ma:readOnly="true" ma:showField="LastPublishedBy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7E2D4CA2-442A-4FDA-AA57-71B8C7B2C53C}" ma:internalName="LastPublishTimeLookup" ma:readOnly="true" ma:showField="LastPublishTi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7E2D4CA2-442A-4FDA-AA57-71B8C7B2C53C}" ma:internalName="LastPublishVersionLookup" ma:readOnly="true" ma:showField="LastPublishVersion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4CDE398E-75A7-4993-8C61-2BFD31F64754}" ma:internalName="LocLastLocAttemptVersionLookup" ma:readOnly="false" ma:showField="LastLocAttemptVersion" ma:web="6d93d202-47fc-4405-873a-cab67cc5f1b2">
      <xsd:simpleType>
        <xsd:restriction base="dms:Lookup"/>
      </xsd:simpleType>
    </xsd:element>
    <xsd:element name="LocLastLocAttemptVersionTypeLookup" ma:index="72" nillable="true" ma:displayName="Loc Last Loc Attempt Version Type" ma:default="" ma:list="{4CDE398E-75A7-4993-8C61-2BFD31F64754}" ma:internalName="LocLastLocAttemptVersionTypeLookup" ma:readOnly="true" ma:showField="LastLocAttemptVersionType" ma:web="6d93d202-47fc-4405-873a-cab67cc5f1b2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4CDE398E-75A7-4993-8C61-2BFD31F64754}" ma:internalName="LocNewPublishedVersionLookup" ma:readOnly="true" ma:showField="NewPublishedVersion" ma:web="6d93d202-47fc-4405-873a-cab67cc5f1b2">
      <xsd:simpleType>
        <xsd:restriction base="dms:Lookup"/>
      </xsd:simpleType>
    </xsd:element>
    <xsd:element name="LocOverallHandbackStatusLookup" ma:index="76" nillable="true" ma:displayName="Loc Overall Handback Status" ma:default="" ma:list="{4CDE398E-75A7-4993-8C61-2BFD31F64754}" ma:internalName="LocOverallHandbackStatusLookup" ma:readOnly="true" ma:showField="OverallHandbackStatus" ma:web="6d93d202-47fc-4405-873a-cab67cc5f1b2">
      <xsd:simpleType>
        <xsd:restriction base="dms:Lookup"/>
      </xsd:simpleType>
    </xsd:element>
    <xsd:element name="LocOverallLocStatusLookup" ma:index="77" nillable="true" ma:displayName="Loc Overall Localize Status" ma:default="" ma:list="{4CDE398E-75A7-4993-8C61-2BFD31F64754}" ma:internalName="LocOverallLocStatusLookup" ma:readOnly="true" ma:showField="OverallLocStatus" ma:web="6d93d202-47fc-4405-873a-cab67cc5f1b2">
      <xsd:simpleType>
        <xsd:restriction base="dms:Lookup"/>
      </xsd:simpleType>
    </xsd:element>
    <xsd:element name="LocOverallPreviewStatusLookup" ma:index="78" nillable="true" ma:displayName="Loc Overall Preview Status" ma:default="" ma:list="{4CDE398E-75A7-4993-8C61-2BFD31F64754}" ma:internalName="LocOverallPreviewStatusLookup" ma:readOnly="true" ma:showField="OverallPreviewStatus" ma:web="6d93d202-47fc-4405-873a-cab67cc5f1b2">
      <xsd:simpleType>
        <xsd:restriction base="dms:Lookup"/>
      </xsd:simpleType>
    </xsd:element>
    <xsd:element name="LocOverallPublishStatusLookup" ma:index="79" nillable="true" ma:displayName="Loc Overall Publish Status" ma:default="" ma:list="{4CDE398E-75A7-4993-8C61-2BFD31F64754}" ma:internalName="LocOverallPublishStatusLookup" ma:readOnly="true" ma:showField="OverallPublishStatus" ma:web="6d93d202-47fc-4405-873a-cab67cc5f1b2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4CDE398E-75A7-4993-8C61-2BFD31F64754}" ma:internalName="LocProcessedForHandoffsLookup" ma:readOnly="true" ma:showField="ProcessedForHandoffs" ma:web="6d93d202-47fc-4405-873a-cab67cc5f1b2">
      <xsd:simpleType>
        <xsd:restriction base="dms:Lookup"/>
      </xsd:simpleType>
    </xsd:element>
    <xsd:element name="LocProcessedForMarketsLookup" ma:index="82" nillable="true" ma:displayName="Loc Processed For Markets" ma:default="" ma:list="{4CDE398E-75A7-4993-8C61-2BFD31F64754}" ma:internalName="LocProcessedForMarketsLookup" ma:readOnly="true" ma:showField="ProcessedForMarkets" ma:web="6d93d202-47fc-4405-873a-cab67cc5f1b2">
      <xsd:simpleType>
        <xsd:restriction base="dms:Lookup"/>
      </xsd:simpleType>
    </xsd:element>
    <xsd:element name="LocPublishedDependentAssetsLookup" ma:index="83" nillable="true" ma:displayName="Loc Published Dependent Assets" ma:default="" ma:list="{4CDE398E-75A7-4993-8C61-2BFD31F64754}" ma:internalName="LocPublishedDependentAssetsLookup" ma:readOnly="true" ma:showField="PublishedDependentAssets" ma:web="6d93d202-47fc-4405-873a-cab67cc5f1b2">
      <xsd:simpleType>
        <xsd:restriction base="dms:Lookup"/>
      </xsd:simpleType>
    </xsd:element>
    <xsd:element name="LocPublishedLinkedAssetsLookup" ma:index="84" nillable="true" ma:displayName="Loc Published Linked Assets" ma:default="" ma:list="{4CDE398E-75A7-4993-8C61-2BFD31F64754}" ma:internalName="LocPublishedLinkedAssetsLookup" ma:readOnly="true" ma:showField="PublishedLinkedAssets" ma:web="6d93d202-47fc-4405-873a-cab67cc5f1b2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db560eb5-700a-4f94-8fda-b57de4261f12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80C6DD30-196A-4C6B-B1BF-A43F3B8ACD4F}" ma:internalName="Markets" ma:readOnly="false" ma:showField="MarketName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7E2D4CA2-442A-4FDA-AA57-71B8C7B2C53C}" ma:internalName="NumOfRatingsLookup" ma:readOnly="true" ma:showField="NumOfRating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7E2D4CA2-442A-4FDA-AA57-71B8C7B2C53C}" ma:internalName="PublishStatusLookup" ma:readOnly="false" ma:showField="PublishStatus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6e3f7319-fb8f-4449-8902-000ab73a856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11d213f5-ec09-44b6-a8be-9da225be7a8d}" ma:internalName="TaxCatchAll" ma:showField="CatchAllData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11d213f5-ec09-44b6-a8be-9da225be7a8d}" ma:internalName="TaxCatchAllLabel" ma:readOnly="true" ma:showField="CatchAllDataLabel" ma:web="6d93d202-47fc-4405-873a-cab67cc5f1b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acb2c5-0a2b-4bda-bd34-58e36cbb80d2" elementFormDefault="qualified">
    <xsd:import namespace="http://schemas.microsoft.com/office/2006/documentManagement/types"/>
    <xsd:import namespace="http://schemas.microsoft.com/office/infopath/2007/PartnerControls"/>
    <xsd:element name="Description0" ma:index="134" nillable="true" ma:displayName="Description" ma:internalName="Description0">
      <xsd:simpleType>
        <xsd:restriction base="dms:Note"/>
      </xsd:simpleType>
    </xsd:element>
    <xsd:element name="Component" ma:index="135" nillable="true" ma:displayName="Component" ma:internalName="Componen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quiredFrom xmlns="6d93d202-47fc-4405-873a-cab67cc5f1b2" xsi:nil="true"/>
    <IsSearchable xmlns="6d93d202-47fc-4405-873a-cab67cc5f1b2">true</IsSearchable>
    <EditorialStatus xmlns="6d93d202-47fc-4405-873a-cab67cc5f1b2">Complete</EditorialStatus>
    <OriginAsset xmlns="6d93d202-47fc-4405-873a-cab67cc5f1b2" xsi:nil="true"/>
    <ThumbnailAssetId xmlns="6d93d202-47fc-4405-873a-cab67cc5f1b2" xsi:nil="true"/>
    <TrustLevel xmlns="6d93d202-47fc-4405-873a-cab67cc5f1b2">3 Community New</TrustLevel>
    <MarketSpecific xmlns="6d93d202-47fc-4405-873a-cab67cc5f1b2">true</MarketSpecific>
    <TPNamespace xmlns="6d93d202-47fc-4405-873a-cab67cc5f1b2" xsi:nil="true"/>
    <DirectSourceMarket xmlns="6d93d202-47fc-4405-873a-cab67cc5f1b2">english</DirectSourceMarket>
    <MachineTranslated xmlns="6d93d202-47fc-4405-873a-cab67cc5f1b2">false</MachineTranslated>
    <PlannedPubDate xmlns="6d93d202-47fc-4405-873a-cab67cc5f1b2" xsi:nil="true"/>
    <SubmitterId xmlns="6d93d202-47fc-4405-873a-cab67cc5f1b2">9c60ae39-ee33-43c2-b863-454968d0f2cc</SubmitterId>
    <Downloads xmlns="6d93d202-47fc-4405-873a-cab67cc5f1b2">0</Downloads>
    <OriginalSourceMarket xmlns="6d93d202-47fc-4405-873a-cab67cc5f1b2">english</OriginalSourceMarket>
    <PublishTargets xmlns="6d93d202-47fc-4405-873a-cab67cc5f1b2">OfficeOnline</PublishTargets>
    <ArtSampleDocs xmlns="6d93d202-47fc-4405-873a-cab67cc5f1b2" xsi:nil="true"/>
    <ApprovalLog xmlns="6d93d202-47fc-4405-873a-cab67cc5f1b2" xsi:nil="true"/>
    <ApprovalStatus xmlns="6d93d202-47fc-4405-873a-cab67cc5f1b2">InProgress</ApprovalStatus>
    <TPComponent xmlns="6d93d202-47fc-4405-873a-cab67cc5f1b2">PPTFiles</TPComponent>
    <EditorialTags xmlns="6d93d202-47fc-4405-873a-cab67cc5f1b2" xsi:nil="true"/>
    <TPExecutable xmlns="6d93d202-47fc-4405-873a-cab67cc5f1b2" xsi:nil="true"/>
    <LastHandOff xmlns="6d93d202-47fc-4405-873a-cab67cc5f1b2" xsi:nil="true"/>
    <BusinessGroup xmlns="6d93d202-47fc-4405-873a-cab67cc5f1b2" xsi:nil="true"/>
    <TPAppVersion xmlns="6d93d202-47fc-4405-873a-cab67cc5f1b2">12</TPAppVersion>
    <VoteCount xmlns="6d93d202-47fc-4405-873a-cab67cc5f1b2" xsi:nil="true"/>
    <APAuthor xmlns="6d93d202-47fc-4405-873a-cab67cc5f1b2">
      <UserInfo>
        <DisplayName>_o14migrate</DisplayName>
        <AccountId>266</AccountId>
        <AccountType/>
      </UserInfo>
    </APAuthor>
    <TPCommandLine xmlns="6d93d202-47fc-4405-873a-cab67cc5f1b2">{PP} /n {FilePath}</TPCommandLine>
    <UACurrentWords xmlns="6d93d202-47fc-4405-873a-cab67cc5f1b2" xsi:nil="true"/>
    <AssetId xmlns="6d93d202-47fc-4405-873a-cab67cc5f1b2">TP030007201</AssetId>
    <Manager xmlns="6d93d202-47fc-4405-873a-cab67cc5f1b2" xsi:nil="true"/>
    <NumericId xmlns="6d93d202-47fc-4405-873a-cab67cc5f1b2">-1</NumericId>
    <Component xmlns="64acb2c5-0a2b-4bda-bd34-58e36cbb80d2" xsi:nil="true"/>
    <HandoffToMSDN xmlns="6d93d202-47fc-4405-873a-cab67cc5f1b2" xsi:nil="true"/>
    <Markets xmlns="6d93d202-47fc-4405-873a-cab67cc5f1b2">
      <Value>2</Value>
    </Markets>
    <UALocComments xmlns="6d93d202-47fc-4405-873a-cab67cc5f1b2" xsi:nil="true"/>
    <UALocRecommendation xmlns="6d93d202-47fc-4405-873a-cab67cc5f1b2">Localize</UALocRecommendation>
    <AssetStart xmlns="6d93d202-47fc-4405-873a-cab67cc5f1b2">2010-04-16T14:29:45+00:00</AssetStart>
    <CrawlForDependencies xmlns="6d93d202-47fc-4405-873a-cab67cc5f1b2">false</CrawlForDependencies>
    <LastModifiedDateTime xmlns="6d93d202-47fc-4405-873a-cab67cc5f1b2" xsi:nil="true"/>
    <LastPublishResultLookup xmlns="6d93d202-47fc-4405-873a-cab67cc5f1b2" xsi:nil="true"/>
    <PublishStatusLookup xmlns="6d93d202-47fc-4405-873a-cab67cc5f1b2">
      <Value>328738</Value>
      <Value>503445</Value>
    </PublishStatusLookup>
    <AverageRating xmlns="6d93d202-47fc-4405-873a-cab67cc5f1b2" xsi:nil="true"/>
    <CSXUpdate xmlns="6d93d202-47fc-4405-873a-cab67cc5f1b2">false</CSXUpdate>
    <UAProjectedTotalWords xmlns="6d93d202-47fc-4405-873a-cab67cc5f1b2" xsi:nil="true"/>
    <AssetExpire xmlns="6d93d202-47fc-4405-873a-cab67cc5f1b2">2100-01-01T00:00:00+00:00</AssetExpire>
    <AssetType xmlns="6d93d202-47fc-4405-873a-cab67cc5f1b2">TP</AssetType>
    <IntlLangReviewDate xmlns="6d93d202-47fc-4405-873a-cab67cc5f1b2" xsi:nil="true"/>
    <TPFriendlyName xmlns="6d93d202-47fc-4405-873a-cab67cc5f1b2">Thème noel - Concept total rouge</TPFriendlyName>
    <IntlLangReview xmlns="6d93d202-47fc-4405-873a-cab67cc5f1b2" xsi:nil="true"/>
    <OOCacheId xmlns="6d93d202-47fc-4405-873a-cab67cc5f1b2" xsi:nil="true"/>
    <PolicheckWords xmlns="6d93d202-47fc-4405-873a-cab67cc5f1b2" xsi:nil="true"/>
    <TemplateStatus xmlns="6d93d202-47fc-4405-873a-cab67cc5f1b2">Complete</TemplateStatus>
    <CSXSubmissionMarket xmlns="6d93d202-47fc-4405-873a-cab67cc5f1b2" xsi:nil="true"/>
    <FriendlyTitle xmlns="6d93d202-47fc-4405-873a-cab67cc5f1b2" xsi:nil="true"/>
    <TPLaunchHelpLinkType xmlns="6d93d202-47fc-4405-873a-cab67cc5f1b2" xsi:nil="true"/>
    <Providers xmlns="6d93d202-47fc-4405-873a-cab67cc5f1b2" xsi:nil="true"/>
    <SourceTitle xmlns="6d93d202-47fc-4405-873a-cab67cc5f1b2">Thème noel - Concept total rouge</SourceTitle>
    <TemplateTemplateType xmlns="6d93d202-47fc-4405-873a-cab67cc5f1b2">PowerPoint 12 Default</TemplateTemplateType>
    <TimesCloned xmlns="6d93d202-47fc-4405-873a-cab67cc5f1b2" xsi:nil="true"/>
    <ClipArtFilename xmlns="6d93d202-47fc-4405-873a-cab67cc5f1b2" xsi:nil="true"/>
    <APDescription xmlns="6d93d202-47fc-4405-873a-cab67cc5f1b2" xsi:nil="true"/>
    <TPApplication xmlns="6d93d202-47fc-4405-873a-cab67cc5f1b2">PowerPoint</TPApplication>
    <CSXHash xmlns="6d93d202-47fc-4405-873a-cab67cc5f1b2">yU63DWELO99LFkAsMWpXkX1OwJo=</CSXHash>
    <PrimaryImageGen xmlns="6d93d202-47fc-4405-873a-cab67cc5f1b2">true</PrimaryImageGen>
    <ContentItem xmlns="6d93d202-47fc-4405-873a-cab67cc5f1b2" xsi:nil="true"/>
    <IsDeleted xmlns="6d93d202-47fc-4405-873a-cab67cc5f1b2">false</IsDeleted>
    <ShowIn xmlns="6d93d202-47fc-4405-873a-cab67cc5f1b2">Show everywhere</ShowIn>
    <BugNumber xmlns="6d93d202-47fc-4405-873a-cab67cc5f1b2" xsi:nil="true"/>
    <LegacyData xmlns="6d93d202-47fc-4405-873a-cab67cc5f1b2">ListingID:;Manager:;BuildStatus:Publish Passed;MockupPath:</LegacyData>
    <TPLaunchHelpLink xmlns="6d93d202-47fc-4405-873a-cab67cc5f1b2" xsi:nil="true"/>
    <Milestone xmlns="6d93d202-47fc-4405-873a-cab67cc5f1b2" xsi:nil="true"/>
    <UANotes xmlns="6d93d202-47fc-4405-873a-cab67cc5f1b2" xsi:nil="true"/>
    <Description0 xmlns="64acb2c5-0a2b-4bda-bd34-58e36cbb80d2" xsi:nil="true"/>
    <IntlLangReviewer xmlns="6d93d202-47fc-4405-873a-cab67cc5f1b2" xsi:nil="true"/>
    <IntlLocPriority xmlns="6d93d202-47fc-4405-873a-cab67cc5f1b2" xsi:nil="true"/>
    <OpenTemplate xmlns="6d93d202-47fc-4405-873a-cab67cc5f1b2">true</OpenTemplate>
    <Provider xmlns="6d93d202-47fc-4405-873a-cab67cc5f1b2" xsi:nil="true"/>
    <CSXSubmissionDate xmlns="6d93d202-47fc-4405-873a-cab67cc5f1b2">2009-10-10T07:00:00+00:00</CSXSubmissionDate>
    <TPClientViewer xmlns="6d93d202-47fc-4405-873a-cab67cc5f1b2" xsi:nil="true"/>
    <DSATActionTaken xmlns="6d93d202-47fc-4405-873a-cab67cc5f1b2" xsi:nil="true"/>
    <APEditor xmlns="6d93d202-47fc-4405-873a-cab67cc5f1b2">
      <UserInfo>
        <DisplayName>_o14migrate</DisplayName>
        <AccountId>266</AccountId>
        <AccountType/>
      </UserInfo>
    </APEditor>
    <TPInstallLocation xmlns="6d93d202-47fc-4405-873a-cab67cc5f1b2">{My Templates}</TPInstallLocation>
    <OutputCachingOn xmlns="6d93d202-47fc-4405-873a-cab67cc5f1b2">false</OutputCachingOn>
    <ParentAssetId xmlns="6d93d202-47fc-4405-873a-cab67cc5f1b2" xsi:nil="true"/>
    <LocManualTestRequired xmlns="6d93d202-47fc-4405-873a-cab67cc5f1b2">false</LocManualTestRequired>
    <LocalizationTagsTaxHTField0 xmlns="6d93d202-47fc-4405-873a-cab67cc5f1b2">
      <Terms xmlns="http://schemas.microsoft.com/office/infopath/2007/PartnerControls"/>
    </LocalizationTagsTaxHTField0>
    <CampaignTagsTaxHTField0 xmlns="6d93d202-47fc-4405-873a-cab67cc5f1b2">
      <Terms xmlns="http://schemas.microsoft.com/office/infopath/2007/PartnerControls"/>
    </CampaignTagsTaxHTField0>
    <LocLastLocAttemptVersionLookup xmlns="6d93d202-47fc-4405-873a-cab67cc5f1b2">170180</LocLastLocAttemptVersionLookup>
    <InternalTagsTaxHTField0 xmlns="6d93d202-47fc-4405-873a-cab67cc5f1b2">
      <Terms xmlns="http://schemas.microsoft.com/office/infopath/2007/PartnerControls"/>
    </InternalTagsTaxHTField0>
    <LocRecommendedHandoff xmlns="6d93d202-47fc-4405-873a-cab67cc5f1b2" xsi:nil="true"/>
    <BlockPublish xmlns="6d93d202-47fc-4405-873a-cab67cc5f1b2">false</BlockPublish>
    <LocComments xmlns="6d93d202-47fc-4405-873a-cab67cc5f1b2" xsi:nil="true"/>
    <TaxCatchAll xmlns="6d93d202-47fc-4405-873a-cab67cc5f1b2"/>
    <OriginalRelease xmlns="6d93d202-47fc-4405-873a-cab67cc5f1b2">14</OriginalRelease>
    <RecommendationsModifier xmlns="6d93d202-47fc-4405-873a-cab67cc5f1b2" xsi:nil="true"/>
    <ScenarioTagsTaxHTField0 xmlns="6d93d202-47fc-4405-873a-cab67cc5f1b2">
      <Terms xmlns="http://schemas.microsoft.com/office/infopath/2007/PartnerControls"/>
    </ScenarioTagsTaxHTField0>
    <FeatureTagsTaxHTField0 xmlns="6d93d202-47fc-4405-873a-cab67cc5f1b2">
      <Terms xmlns="http://schemas.microsoft.com/office/infopath/2007/PartnerControls"/>
    </FeatureTagsTaxHTField0>
    <LocMarketGroupTiers2 xmlns="6d93d202-47fc-4405-873a-cab67cc5f1b2" xsi:nil="true"/>
  </documentManagement>
</p:properties>
</file>

<file path=customXml/itemProps1.xml><?xml version="1.0" encoding="utf-8"?>
<ds:datastoreItem xmlns:ds="http://schemas.openxmlformats.org/officeDocument/2006/customXml" ds:itemID="{17D0F768-B121-4686-ACA1-CCC8E229E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93d202-47fc-4405-873a-cab67cc5f1b2"/>
    <ds:schemaRef ds:uri="64acb2c5-0a2b-4bda-bd34-58e36cbb80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77DC9-4B62-44B2-B047-62F5AF6AA5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D726C4-97D8-488B-A52E-73D6DD0F3A52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6d93d202-47fc-4405-873a-cab67cc5f1b2"/>
    <ds:schemaRef ds:uri="http://purl.org/dc/terms/"/>
    <ds:schemaRef ds:uri="64acb2c5-0a2b-4bda-bd34-58e36cbb80d2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noel - Concept total rouge</Template>
  <TotalTime>20</TotalTime>
  <Words>304</Words>
  <Application>Microsoft Office PowerPoint</Application>
  <PresentationFormat>Affichage à l'écran (4:3)</PresentationFormat>
  <Paragraphs>97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Thème Office</vt:lpstr>
      <vt:lpstr>MAGIE DE NOEL 2024 </vt:lpstr>
      <vt:lpstr>Bonjour à tous,   Comme les années précédentes, le CSE vous propose de bénéficier de tarif préférentiel pour la billetterie de la magie de Noël à Carcassonne.    Afin d’être réactif dès l’ouverture de la billetterie (peu de places disponibles chaque année) vous trouverez en ci-dessous le formulaire de pré-commande à me retourner dès à présent.(a.bottaro@as-algo.com)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Anastazia Bottaro</dc:creator>
  <cp:lastModifiedBy>Anastazia Bottaro</cp:lastModifiedBy>
  <cp:revision>1</cp:revision>
  <cp:lastPrinted>2024-10-15T13:32:24Z</cp:lastPrinted>
  <dcterms:created xsi:type="dcterms:W3CDTF">2024-10-15T13:16:46Z</dcterms:created>
  <dcterms:modified xsi:type="dcterms:W3CDTF">2024-10-15T13:37:41Z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0x01010069924D1ECC420D47A2456556BC94F7370400BDF4491DEA4973499845289601F88B9F</vt:lpwstr>
  </property>
  <property fmtid="{D5CDD505-2E9C-101B-9397-08002B2CF9AE}" pid="3" name="Applications">
    <vt:lpwstr>53;#PowerPoint 12</vt:lpwstr>
  </property>
  <property fmtid="{D5CDD505-2E9C-101B-9397-08002B2CF9AE}" pid="4" name="Order">
    <vt:r8>8655300</vt:r8>
  </property>
  <property fmtid="{D5CDD505-2E9C-101B-9397-08002B2CF9AE}" pid="5" name="APTrustLevel">
    <vt:r8>3</vt:r8>
  </property>
</Properties>
</file>